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8" userDrawn="1">
          <p15:clr>
            <a:srgbClr val="A4A3A4"/>
          </p15:clr>
        </p15:guide>
        <p15:guide id="2" pos="407" userDrawn="1">
          <p15:clr>
            <a:srgbClr val="A4A3A4"/>
          </p15:clr>
        </p15:guide>
        <p15:guide id="3" pos="13289" userDrawn="1">
          <p15:clr>
            <a:srgbClr val="A4A3A4"/>
          </p15:clr>
        </p15:guide>
        <p15:guide id="4" pos="13040" userDrawn="1">
          <p15:clr>
            <a:srgbClr val="A4A3A4"/>
          </p15:clr>
        </p15:guide>
        <p15:guide id="5" orient="horz" pos="18675" userDrawn="1">
          <p15:clr>
            <a:srgbClr val="A4A3A4"/>
          </p15:clr>
        </p15:guide>
        <p15:guide id="6" pos="226" userDrawn="1">
          <p15:clr>
            <a:srgbClr val="A4A3A4"/>
          </p15:clr>
        </p15:guide>
        <p15:guide id="7" pos="6735" userDrawn="1">
          <p15:clr>
            <a:srgbClr val="A4A3A4"/>
          </p15:clr>
        </p15:guide>
        <p15:guide id="8" pos="6622" userDrawn="1">
          <p15:clr>
            <a:srgbClr val="A4A3A4"/>
          </p15:clr>
        </p15:guide>
        <p15:guide id="9" pos="6848" userDrawn="1">
          <p15:clr>
            <a:srgbClr val="A4A3A4"/>
          </p15:clr>
        </p15:guide>
        <p15:guide id="10" orient="horz" pos="16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31"/>
    <p:restoredTop sz="94648"/>
  </p:normalViewPr>
  <p:slideViewPr>
    <p:cSldViewPr snapToGrid="0">
      <p:cViewPr>
        <p:scale>
          <a:sx n="55" d="100"/>
          <a:sy n="55" d="100"/>
        </p:scale>
        <p:origin x="1200" y="-40"/>
      </p:cViewPr>
      <p:guideLst>
        <p:guide orient="horz" pos="418"/>
        <p:guide pos="407"/>
        <p:guide pos="13289"/>
        <p:guide pos="13040"/>
        <p:guide orient="horz" pos="18675"/>
        <p:guide pos="226"/>
        <p:guide pos="6735"/>
        <p:guide pos="6622"/>
        <p:guide pos="6848"/>
        <p:guide orient="horz" pos="16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0" d="100"/>
          <a:sy n="100" d="100"/>
        </p:scale>
        <p:origin x="3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16F18-5614-F245-BD3D-83984AFB67DB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A1CB0-48C0-8E49-8319-F9EE50346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322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1pPr>
    <a:lvl2pPr marL="1239789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2pPr>
    <a:lvl3pPr marL="2479578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3pPr>
    <a:lvl4pPr marL="3719368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4pPr>
    <a:lvl5pPr marL="4959157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5pPr>
    <a:lvl6pPr marL="6198946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6pPr>
    <a:lvl7pPr marL="7438735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7pPr>
    <a:lvl8pPr marL="8678525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8pPr>
    <a:lvl9pPr marL="9918314" algn="l" defTabSz="2479578" rtl="0" eaLnBrk="1" latinLnBrk="0" hangingPunct="1">
      <a:defRPr sz="3254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30">
            <a:extLst>
              <a:ext uri="{FF2B5EF4-FFF2-40B4-BE49-F238E27FC236}">
                <a16:creationId xmlns:a16="http://schemas.microsoft.com/office/drawing/2014/main" id="{2D7E73E9-D37B-A535-738F-881DA18600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4695825"/>
            <a:ext cx="10117138" cy="24518938"/>
          </a:xfrm>
        </p:spPr>
        <p:txBody>
          <a:bodyPr>
            <a:normAutofit/>
          </a:bodyPr>
          <a:lstStyle>
            <a:lvl1pPr marL="0" indent="0">
              <a:buNone/>
              <a:defRPr sz="2800" b="0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dirty="0"/>
              <a:t>Основной текст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BAE7B776-CAF4-168D-2F80-B40166ED6B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71200" y="4695825"/>
            <a:ext cx="10082213" cy="23763288"/>
          </a:xfrm>
        </p:spPr>
        <p:txBody>
          <a:bodyPr>
            <a:normAutofit/>
          </a:bodyPr>
          <a:lstStyle>
            <a:lvl1pPr marL="0" indent="0">
              <a:buNone/>
              <a:defRPr sz="2800" b="0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dirty="0"/>
              <a:t>Основной текст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F843CD35-EC22-8AD0-F0BF-03185E942C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71199" y="28691542"/>
            <a:ext cx="10082213" cy="523220"/>
          </a:xfrm>
        </p:spPr>
        <p:txBody>
          <a:bodyPr>
            <a:normAutofit/>
          </a:bodyPr>
          <a:lstStyle>
            <a:lvl1pPr marL="0" indent="0">
              <a:buNone/>
              <a:defRPr sz="2800" b="0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sz="2400" b="0" i="0" dirty="0">
                <a:latin typeface="Helvetica" pitchFamily="2" charset="0"/>
              </a:rPr>
              <a:t>Источник финансирования</a:t>
            </a:r>
            <a:endParaRPr lang="ru-RU" dirty="0"/>
          </a:p>
        </p:txBody>
      </p:sp>
      <p:sp>
        <p:nvSpPr>
          <p:cNvPr id="39" name="Текст 38">
            <a:extLst>
              <a:ext uri="{FF2B5EF4-FFF2-40B4-BE49-F238E27FC236}">
                <a16:creationId xmlns:a16="http://schemas.microsoft.com/office/drawing/2014/main" id="{FC4243C1-DFAF-51C7-3A2E-2B760B73E01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8775" y="3104816"/>
            <a:ext cx="20594639" cy="140041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4400" b="1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sz="4800" b="1" i="0" dirty="0">
                <a:latin typeface="Helvetica" pitchFamily="2" charset="0"/>
              </a:rPr>
              <a:t>Название доклада</a:t>
            </a:r>
            <a:endParaRPr lang="ru-RU" dirty="0"/>
          </a:p>
        </p:txBody>
      </p:sp>
      <p:sp>
        <p:nvSpPr>
          <p:cNvPr id="41" name="Текст 40">
            <a:extLst>
              <a:ext uri="{FF2B5EF4-FFF2-40B4-BE49-F238E27FC236}">
                <a16:creationId xmlns:a16="http://schemas.microsoft.com/office/drawing/2014/main" id="{88BB7522-D454-E3FE-9131-47CB548731D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623" y="752591"/>
            <a:ext cx="9793288" cy="584457"/>
          </a:xfrm>
        </p:spPr>
        <p:txBody>
          <a:bodyPr>
            <a:noAutofit/>
          </a:bodyPr>
          <a:lstStyle>
            <a:lvl1pPr marL="0" indent="0">
              <a:buNone/>
              <a:defRPr sz="4000" b="0" i="0" u="sng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dirty="0"/>
              <a:t>ФИО докладчика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1D6FE689-DA1E-EFCA-B3E4-43CF630632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2623" y="2351440"/>
            <a:ext cx="9793290" cy="522287"/>
          </a:xfrm>
        </p:spPr>
        <p:txBody>
          <a:bodyPr>
            <a:normAutofit/>
          </a:bodyPr>
          <a:lstStyle>
            <a:lvl1pPr marL="0" indent="0">
              <a:buNone/>
              <a:defRPr sz="2800" b="0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dirty="0"/>
              <a:t>Организация</a:t>
            </a:r>
          </a:p>
        </p:txBody>
      </p:sp>
      <p:sp>
        <p:nvSpPr>
          <p:cNvPr id="47" name="Текст 46">
            <a:extLst>
              <a:ext uri="{FF2B5EF4-FFF2-40B4-BE49-F238E27FC236}">
                <a16:creationId xmlns:a16="http://schemas.microsoft.com/office/drawing/2014/main" id="{C32D88D5-1A95-653A-CC41-4C04B5E3CD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2623" y="1599769"/>
            <a:ext cx="9793288" cy="488950"/>
          </a:xfr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rgbClr val="02595F"/>
                </a:solidFill>
                <a:latin typeface="Helvetica" pitchFamily="2" charset="0"/>
              </a:defRPr>
            </a:lvl1pPr>
          </a:lstStyle>
          <a:p>
            <a:pPr lvl="0"/>
            <a:r>
              <a:rPr lang="ru-RU" sz="2800" b="0" i="0" dirty="0">
                <a:latin typeface="Helvetica" pitchFamily="2" charset="0"/>
              </a:rPr>
              <a:t>Должность докладчика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E5986-CFDA-A876-068C-5A3368A79947}"/>
              </a:ext>
            </a:extLst>
          </p:cNvPr>
          <p:cNvSpPr txBox="1"/>
          <p:nvPr userDrawn="1"/>
        </p:nvSpPr>
        <p:spPr>
          <a:xfrm>
            <a:off x="358774" y="29405353"/>
            <a:ext cx="205946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0" i="0" dirty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rPr>
              <a:t>XI </a:t>
            </a:r>
            <a:r>
              <a:rPr lang="ru-RU" sz="2800" b="0" i="0" dirty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rPr>
              <a:t>Всероссийская конференция </a:t>
            </a:r>
            <a:r>
              <a:rPr lang="ru-RU" sz="2800" b="1" i="0" dirty="0">
                <a:solidFill>
                  <a:srgbClr val="02595F"/>
                </a:solidFill>
                <a:latin typeface="Helvetica" pitchFamily="2" charset="0"/>
                <a:cs typeface="Arial" panose="020B0604020202020204" pitchFamily="34" charset="0"/>
              </a:rPr>
              <a:t>Теплофизика и физическая гидродинамика</a:t>
            </a:r>
            <a:endParaRPr lang="ru-RU" sz="2800" b="0" i="0" dirty="0">
              <a:solidFill>
                <a:srgbClr val="02595F"/>
              </a:solidFill>
              <a:latin typeface="Helvetica" pitchFamily="2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F8C44E-3D9B-8267-4845-DDCFC92BC3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71199" y="981220"/>
            <a:ext cx="10117137" cy="172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72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418" userDrawn="1">
          <p15:clr>
            <a:srgbClr val="FBAE40"/>
          </p15:clr>
        </p15:guide>
        <p15:guide id="7" pos="226" userDrawn="1">
          <p15:clr>
            <a:srgbClr val="FBAE40"/>
          </p15:clr>
        </p15:guide>
        <p15:guide id="8" pos="6599" userDrawn="1">
          <p15:clr>
            <a:srgbClr val="FBAE40"/>
          </p15:clr>
        </p15:guide>
        <p15:guide id="9" pos="6848" userDrawn="1">
          <p15:clr>
            <a:srgbClr val="FBAE40"/>
          </p15:clr>
        </p15:guide>
        <p15:guide id="10" pos="13199" userDrawn="1">
          <p15:clr>
            <a:srgbClr val="FBAE40"/>
          </p15:clr>
        </p15:guide>
        <p15:guide id="11" orient="horz" pos="17927" userDrawn="1">
          <p15:clr>
            <a:srgbClr val="FBAE40"/>
          </p15:clr>
        </p15:guide>
        <p15:guide id="12" orient="horz" pos="2845" userDrawn="1">
          <p15:clr>
            <a:srgbClr val="FBAE40"/>
          </p15:clr>
        </p15:guide>
        <p15:guide id="13" orient="horz" pos="295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299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8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35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07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5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2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18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271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03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15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25EDE-3072-534B-9607-E9622CD4AEA0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6DDD1-6701-074F-8E1D-5635293BDE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46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35" userDrawn="1">
          <p15:clr>
            <a:srgbClr val="F26B43"/>
          </p15:clr>
        </p15:guide>
        <p15:guide id="2" pos="67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18">
            <a:extLst>
              <a:ext uri="{FF2B5EF4-FFF2-40B4-BE49-F238E27FC236}">
                <a16:creationId xmlns:a16="http://schemas.microsoft.com/office/drawing/2014/main" id="{5F2AF199-0552-0F3A-EFB8-A0B33F7965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id="{49AAC69A-A794-8817-AF85-290F65C214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CAF7A535-053A-2495-EA21-32554E26BB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Текст 31">
            <a:extLst>
              <a:ext uri="{FF2B5EF4-FFF2-40B4-BE49-F238E27FC236}">
                <a16:creationId xmlns:a16="http://schemas.microsoft.com/office/drawing/2014/main" id="{CC6B7470-419D-A510-1E2C-ED6ABD8A81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7" name="Текст 36">
            <a:extLst>
              <a:ext uri="{FF2B5EF4-FFF2-40B4-BE49-F238E27FC236}">
                <a16:creationId xmlns:a16="http://schemas.microsoft.com/office/drawing/2014/main" id="{C922E000-EA91-CB18-111A-1925DB93C7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" name="Текст 38">
            <a:extLst>
              <a:ext uri="{FF2B5EF4-FFF2-40B4-BE49-F238E27FC236}">
                <a16:creationId xmlns:a16="http://schemas.microsoft.com/office/drawing/2014/main" id="{BA4B44D5-24ED-366D-8E29-110AC3C4DD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41" name="Текст 40">
            <a:extLst>
              <a:ext uri="{FF2B5EF4-FFF2-40B4-BE49-F238E27FC236}">
                <a16:creationId xmlns:a16="http://schemas.microsoft.com/office/drawing/2014/main" id="{6336DDC7-6E9A-3174-E2C7-46235361C1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7007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dirty="0" smtClean="0"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</TotalTime>
  <Words>0</Words>
  <Application>Microsoft Macintosh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2024-08-20T06:17:20Z</dcterms:created>
  <dcterms:modified xsi:type="dcterms:W3CDTF">2026-08-17T04:43:30Z</dcterms:modified>
</cp:coreProperties>
</file>